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5" name="Snip Single Corner Rectangle 14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ardrop 12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9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344488">
              <a:defRPr sz="1800"/>
            </a:lvl6pPr>
            <a:lvl7pPr marL="1946275" indent="-344488">
              <a:defRPr sz="1800"/>
            </a:lvl7pPr>
            <a:lvl8pPr marL="1946275" indent="-344488">
              <a:defRPr sz="1800"/>
            </a:lvl8pPr>
            <a:lvl9pPr marL="1946275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</p:spPr>
        <p:txBody>
          <a:bodyPr/>
          <a:lstStyle/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</p:spPr>
        <p:txBody>
          <a:bodyPr/>
          <a:lstStyle>
            <a:lvl1pPr algn="l">
              <a:defRPr/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07/03/2011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 smtClean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 2" pitchFamily="18" charset="2"/>
        <a:buChar char=""/>
        <a:defRPr lang="en-US" sz="1800" kern="1200" dirty="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Y7 Term 2</a:t>
            </a:r>
            <a:br>
              <a:rPr lang="en-US" dirty="0" smtClean="0"/>
            </a:br>
            <a:r>
              <a:rPr lang="en-US" dirty="0" smtClean="0"/>
              <a:t>CME II, Units 2,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42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6606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 </a:t>
            </a:r>
            <a:r>
              <a:rPr lang="en-US" dirty="0" smtClean="0"/>
              <a:t>2-Writing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87" y="1630710"/>
            <a:ext cx="8418908" cy="4796735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sz="4000" dirty="0" smtClean="0"/>
              <a:t>城市</a:t>
            </a:r>
            <a:endParaRPr lang="en-US" altLang="zh-CN" sz="4000" dirty="0" smtClean="0"/>
          </a:p>
          <a:p>
            <a:pPr lvl="1"/>
            <a:r>
              <a:rPr lang="zh-CN" altLang="en-US" sz="4000" dirty="0"/>
              <a:t>台北，北京，上海，西安，澳门，</a:t>
            </a:r>
            <a:r>
              <a:rPr lang="zh-CN" altLang="en-US" sz="4000" dirty="0" smtClean="0"/>
              <a:t>香港</a:t>
            </a:r>
            <a:endParaRPr lang="en-US" altLang="zh-CN" sz="4000" dirty="0" smtClean="0"/>
          </a:p>
          <a:p>
            <a:pPr marL="349250" lvl="1" indent="0">
              <a:buNone/>
            </a:pPr>
            <a:endParaRPr lang="en-US" altLang="zh-CN" sz="2200" dirty="0" smtClean="0"/>
          </a:p>
          <a:p>
            <a:r>
              <a:rPr lang="zh-CN" altLang="en-US" sz="4000" dirty="0" smtClean="0"/>
              <a:t>运动</a:t>
            </a:r>
            <a:endParaRPr lang="en-US" altLang="zh-CN" sz="4000" dirty="0" smtClean="0"/>
          </a:p>
          <a:p>
            <a:pPr lvl="1"/>
            <a:r>
              <a:rPr lang="zh-CN" altLang="en-US" sz="4000" dirty="0" smtClean="0"/>
              <a:t>打篮球，打网球，游泳，跑步，踢</a:t>
            </a:r>
            <a:r>
              <a:rPr lang="zh-CN" altLang="en-US" sz="4000" dirty="0" smtClean="0"/>
              <a:t>足球</a:t>
            </a:r>
            <a:endParaRPr lang="en-US" altLang="zh-CN" sz="4000" dirty="0" smtClean="0"/>
          </a:p>
          <a:p>
            <a:pPr lvl="1"/>
            <a:endParaRPr lang="en-US" altLang="zh-CN" sz="4000" dirty="0"/>
          </a:p>
          <a:p>
            <a:r>
              <a:rPr lang="zh-CN" altLang="en-US" sz="4000" dirty="0" smtClean="0"/>
              <a:t>活动</a:t>
            </a:r>
            <a:endParaRPr lang="en-US" altLang="zh-CN" sz="4000" dirty="0" smtClean="0"/>
          </a:p>
          <a:p>
            <a:pPr lvl="1"/>
            <a:r>
              <a:rPr lang="zh-CN" altLang="en-US" sz="4000" dirty="0" smtClean="0"/>
              <a:t>弹钢琴，弹吉它，唱歌，跳舞，画画</a:t>
            </a:r>
            <a:endParaRPr lang="en-US" altLang="zh-CN" sz="4000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marL="349250" lvl="1" indent="0">
              <a:buNone/>
            </a:pP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983158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dirty="0"/>
              <a:t>季节</a:t>
            </a:r>
            <a:endParaRPr lang="en-US" altLang="zh-CN" sz="4000" dirty="0"/>
          </a:p>
          <a:p>
            <a:pPr marL="349250" lvl="1" indent="0">
              <a:buNone/>
            </a:pPr>
            <a:r>
              <a:rPr lang="zh-CN" altLang="en-US" sz="4000" dirty="0"/>
              <a:t>春天</a:t>
            </a:r>
            <a:r>
              <a:rPr lang="zh-CN" altLang="zh-CN" sz="4000" dirty="0"/>
              <a:t>，</a:t>
            </a:r>
            <a:r>
              <a:rPr lang="zh-CN" altLang="en-US" sz="4000" dirty="0"/>
              <a:t>夏天，秋天，冬天</a:t>
            </a:r>
            <a:endParaRPr lang="en-US" altLang="zh-CN" sz="4000" dirty="0"/>
          </a:p>
          <a:p>
            <a:r>
              <a:rPr lang="zh-CN" altLang="en-US" sz="4000" dirty="0"/>
              <a:t>天气</a:t>
            </a:r>
            <a:endParaRPr lang="en-US" altLang="zh-CN" sz="4000" dirty="0"/>
          </a:p>
          <a:p>
            <a:pPr lvl="1"/>
            <a:r>
              <a:rPr lang="zh-CN" altLang="en-US" sz="4000" dirty="0"/>
              <a:t>晴天，阴天，多云，下雨，下雪，刮风，台风</a:t>
            </a:r>
            <a:endParaRPr lang="en-US" altLang="zh-CN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82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you </a:t>
            </a:r>
            <a:r>
              <a:rPr lang="en-US" dirty="0"/>
              <a:t>s</a:t>
            </a:r>
            <a:r>
              <a:rPr lang="en-US" dirty="0" smtClean="0"/>
              <a:t>hould </a:t>
            </a:r>
            <a:r>
              <a:rPr lang="en-US" dirty="0" smtClean="0"/>
              <a:t>know how to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/>
              <a:t>名字，叫，上，南岛中学，岁，年级，爱好，活动，假期，可能，周末，开始，去年，今年，经常，因为，所以，怎么样</a:t>
            </a:r>
            <a:r>
              <a:rPr lang="zh-CN" altLang="en-US" sz="4000" dirty="0" smtClean="0"/>
              <a:t>，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60335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Words you should know how to write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/>
              <a:t>是</a:t>
            </a:r>
            <a:r>
              <a:rPr lang="en-US" altLang="zh-CN" sz="4000" dirty="0" smtClean="0"/>
              <a:t>…</a:t>
            </a:r>
            <a:r>
              <a:rPr lang="zh-CN" altLang="en-US" sz="4000" dirty="0" smtClean="0"/>
              <a:t>的</a:t>
            </a:r>
            <a:r>
              <a:rPr lang="zh-CN" altLang="en-US" sz="4000" dirty="0"/>
              <a:t>，刮风，下雨，</a:t>
            </a:r>
            <a:r>
              <a:rPr lang="zh-CN" altLang="en-US" sz="4000" dirty="0" smtClean="0"/>
              <a:t>滑冰</a:t>
            </a:r>
            <a:r>
              <a:rPr lang="en-US" altLang="zh-CN" sz="4000" dirty="0"/>
              <a:t>,</a:t>
            </a:r>
            <a:endParaRPr lang="en-US" altLang="zh-CN" sz="4000" dirty="0" smtClean="0"/>
          </a:p>
          <a:p>
            <a:r>
              <a:rPr lang="zh-CN" altLang="en-US" sz="4000" dirty="0" smtClean="0"/>
              <a:t>跟</a:t>
            </a:r>
            <a:r>
              <a:rPr lang="en-US" altLang="zh-CN" sz="4000" dirty="0" smtClean="0"/>
              <a:t>…</a:t>
            </a:r>
            <a:r>
              <a:rPr lang="zh-CN" altLang="en-US" sz="4000" dirty="0" smtClean="0"/>
              <a:t>一起</a:t>
            </a:r>
            <a:r>
              <a:rPr lang="zh-CN" altLang="en-US" sz="4000" dirty="0"/>
              <a:t>，合唱队，看电视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r>
              <a:rPr lang="zh-CN" altLang="en-US" sz="4000" dirty="0" smtClean="0"/>
              <a:t>玩</a:t>
            </a:r>
            <a:r>
              <a:rPr lang="zh-CN" altLang="en-US" sz="4000" dirty="0"/>
              <a:t>，电脑游戏，新加坡，可能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r>
              <a:rPr lang="zh-CN" altLang="en-US" sz="4000" dirty="0" smtClean="0"/>
              <a:t>开</a:t>
            </a:r>
            <a:r>
              <a:rPr lang="zh-CN" altLang="en-US" sz="4000" dirty="0"/>
              <a:t>心，总是，放学，以后</a:t>
            </a:r>
            <a:r>
              <a:rPr lang="zh-CN" altLang="en-US" sz="4000" dirty="0" smtClean="0"/>
              <a:t>，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49886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Words you should know how to write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4000" dirty="0"/>
              <a:t>油画，学期，课外活动，参加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r>
              <a:rPr lang="zh-CN" altLang="en-US" sz="4000" dirty="0" smtClean="0"/>
              <a:t>寒假</a:t>
            </a:r>
            <a:r>
              <a:rPr lang="zh-CN" altLang="en-US" sz="4000" dirty="0"/>
              <a:t>，看完，电影，度假，最</a:t>
            </a:r>
            <a:r>
              <a:rPr lang="zh-CN" altLang="en-US" sz="4000" dirty="0" smtClean="0"/>
              <a:t>，</a:t>
            </a:r>
            <a:endParaRPr lang="en-US" altLang="zh-CN" sz="4000" dirty="0" smtClean="0"/>
          </a:p>
          <a:p>
            <a:r>
              <a:rPr lang="zh-CN" altLang="en-US" sz="4000" dirty="0" smtClean="0"/>
              <a:t>不错</a:t>
            </a:r>
            <a:r>
              <a:rPr lang="zh-CN" altLang="en-US" sz="4000" dirty="0"/>
              <a:t>，几次，除</a:t>
            </a:r>
            <a:r>
              <a:rPr lang="zh-CN" altLang="en-US" sz="4000" dirty="0" smtClean="0"/>
              <a:t>了</a:t>
            </a:r>
            <a:r>
              <a:rPr lang="en-US" altLang="zh-CN" sz="4000" dirty="0" smtClean="0"/>
              <a:t>…</a:t>
            </a:r>
            <a:r>
              <a:rPr lang="zh-CN" altLang="en-US" sz="4000" dirty="0" smtClean="0"/>
              <a:t>以外，</a:t>
            </a:r>
            <a:endParaRPr lang="en-US" altLang="zh-CN" sz="4000" dirty="0" smtClean="0"/>
          </a:p>
          <a:p>
            <a:r>
              <a:rPr lang="zh-CN" altLang="en-US" sz="4000" dirty="0" smtClean="0"/>
              <a:t>先</a:t>
            </a:r>
            <a:r>
              <a:rPr lang="en-US" altLang="zh-CN" sz="4000" dirty="0" smtClean="0"/>
              <a:t>…</a:t>
            </a:r>
            <a:r>
              <a:rPr lang="zh-CN" altLang="en-US" sz="4000" dirty="0" smtClean="0"/>
              <a:t>然</a:t>
            </a:r>
            <a:r>
              <a:rPr lang="zh-CN" altLang="en-US" sz="4000" dirty="0"/>
              <a:t>后，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433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your oral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你家人有些什么爱好？</a:t>
            </a:r>
            <a:endParaRPr lang="en-US" dirty="0"/>
          </a:p>
          <a:p>
            <a:pPr lvl="0"/>
            <a:r>
              <a:rPr lang="zh-CN" altLang="en-US" dirty="0"/>
              <a:t>你喜欢玩电脑游戏吗？你每天玩几个小时的游戏？</a:t>
            </a:r>
            <a:endParaRPr lang="en-US" dirty="0"/>
          </a:p>
          <a:p>
            <a:pPr lvl="0"/>
            <a:r>
              <a:rPr lang="zh-CN" altLang="en-US" dirty="0"/>
              <a:t>你参加什么课外活动？</a:t>
            </a:r>
            <a:endParaRPr lang="en-US" dirty="0"/>
          </a:p>
          <a:p>
            <a:pPr lvl="0"/>
            <a:r>
              <a:rPr lang="zh-CN" altLang="en-US" dirty="0"/>
              <a:t>你每天做几个小时的作业？</a:t>
            </a:r>
            <a:endParaRPr lang="en-US" dirty="0"/>
          </a:p>
          <a:p>
            <a:pPr lvl="0"/>
            <a:r>
              <a:rPr lang="zh-CN" altLang="en-US" dirty="0"/>
              <a:t>你看小说吗？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40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your oral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今天天气怎么样？</a:t>
            </a:r>
            <a:endParaRPr lang="en-US" dirty="0"/>
          </a:p>
          <a:p>
            <a:pPr lvl="0"/>
            <a:r>
              <a:rPr lang="zh-CN" altLang="en-US" dirty="0"/>
              <a:t>北京有哪些有名的地方？</a:t>
            </a:r>
            <a:endParaRPr lang="en-US" dirty="0"/>
          </a:p>
          <a:p>
            <a:pPr lvl="0"/>
            <a:r>
              <a:rPr lang="zh-CN" altLang="en-US" dirty="0"/>
              <a:t>你寒假过得怎么样？</a:t>
            </a:r>
            <a:endParaRPr lang="en-US" dirty="0"/>
          </a:p>
          <a:p>
            <a:pPr lvl="0"/>
            <a:r>
              <a:rPr lang="zh-CN" altLang="en-US" dirty="0"/>
              <a:t>你是什么时候开始学汉语的？</a:t>
            </a:r>
            <a:endParaRPr lang="en-US" dirty="0"/>
          </a:p>
          <a:p>
            <a:pPr lvl="0"/>
            <a:r>
              <a:rPr lang="zh-CN" altLang="en-US" dirty="0"/>
              <a:t>你最喜欢去哪儿度假？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03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Pixel.thmx</Template>
  <TotalTime>103</TotalTime>
  <Words>235</Words>
  <Application>Microsoft Macintosh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Pixel</vt:lpstr>
      <vt:lpstr>Review of Y7 Term 2 CME II, Units 2, 3</vt:lpstr>
      <vt:lpstr>Unit 2-Writing</vt:lpstr>
      <vt:lpstr>PowerPoint Presentation</vt:lpstr>
      <vt:lpstr>Words you should know how to write</vt:lpstr>
      <vt:lpstr>Words you should know how to write</vt:lpstr>
      <vt:lpstr>Words you should know how to write</vt:lpstr>
      <vt:lpstr>Practice your oral</vt:lpstr>
      <vt:lpstr>Practice your oral</vt:lpstr>
    </vt:vector>
  </TitlesOfParts>
  <Company>ESF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Y7 Term 2 CME II, Units 2, 3</dc:title>
  <dc:creator>SIS</dc:creator>
  <cp:lastModifiedBy>SIS</cp:lastModifiedBy>
  <cp:revision>8</cp:revision>
  <dcterms:created xsi:type="dcterms:W3CDTF">2011-03-07T06:14:32Z</dcterms:created>
  <dcterms:modified xsi:type="dcterms:W3CDTF">2011-03-07T14:22:15Z</dcterms:modified>
</cp:coreProperties>
</file>