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1" r:id="rId4"/>
    <p:sldId id="258" r:id="rId5"/>
    <p:sldId id="262" r:id="rId6"/>
    <p:sldId id="263" r:id="rId7"/>
    <p:sldId id="259" r:id="rId8"/>
    <p:sldId id="260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1" d="100"/>
          <a:sy n="81" d="100"/>
        </p:scale>
        <p:origin x="-182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10"/>
          <p:cNvGrpSpPr/>
          <p:nvPr/>
        </p:nvGrpSpPr>
        <p:grpSpPr>
          <a:xfrm>
            <a:off x="-1" y="3379694"/>
            <a:ext cx="7543801" cy="2604247"/>
            <a:chOff x="-1" y="3379694"/>
            <a:chExt cx="7543801" cy="2604247"/>
          </a:xfrm>
        </p:grpSpPr>
        <p:grpSp>
          <p:nvGrpSpPr>
            <p:cNvPr id="9" name="Group 11"/>
            <p:cNvGrpSpPr/>
            <p:nvPr/>
          </p:nvGrpSpPr>
          <p:grpSpPr>
            <a:xfrm>
              <a:off x="-1" y="3379694"/>
              <a:ext cx="7543801" cy="2604247"/>
              <a:chOff x="-1" y="3379694"/>
              <a:chExt cx="7543801" cy="2604247"/>
            </a:xfrm>
          </p:grpSpPr>
          <p:sp>
            <p:nvSpPr>
              <p:cNvPr id="15" name="Snip Single Corner Rectangle 14"/>
              <p:cNvSpPr/>
              <p:nvPr/>
            </p:nvSpPr>
            <p:spPr>
              <a:xfrm flipV="1">
                <a:off x="-1" y="3393141"/>
                <a:ext cx="7543800" cy="2590800"/>
              </a:xfrm>
              <a:prstGeom prst="snip1Rect">
                <a:avLst>
                  <a:gd name="adj" fmla="val 7379"/>
                </a:avLst>
              </a:prstGeom>
              <a:solidFill>
                <a:schemeClr val="bg1"/>
              </a:solidFill>
              <a:ln>
                <a:noFill/>
              </a:ln>
              <a:effectLst>
                <a:outerShdw blurRad="50800" dist="63500" dir="2700000" algn="tl" rotWithShape="0">
                  <a:prstClr val="black">
                    <a:alpha val="5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cxnSp>
            <p:nvCxnSpPr>
              <p:cNvPr id="16" name="Straight Connector 15"/>
              <p:cNvCxnSpPr/>
              <p:nvPr/>
            </p:nvCxnSpPr>
            <p:spPr>
              <a:xfrm>
                <a:off x="0" y="3379694"/>
                <a:ext cx="7543800" cy="2377"/>
              </a:xfrm>
              <a:prstGeom prst="line">
                <a:avLst/>
              </a:prstGeom>
              <a:ln w="28575">
                <a:solidFill>
                  <a:schemeClr val="accent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3" name="Teardrop 12"/>
            <p:cNvSpPr/>
            <p:nvPr/>
          </p:nvSpPr>
          <p:spPr>
            <a:xfrm>
              <a:off x="6817659" y="3621741"/>
              <a:ext cx="394447" cy="394447"/>
            </a:xfrm>
            <a:prstGeom prst="teardrop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3913281"/>
            <a:ext cx="5867400" cy="1470025"/>
          </a:xfrm>
        </p:spPr>
        <p:txBody>
          <a:bodyPr>
            <a:normAutofit/>
          </a:bodyPr>
          <a:lstStyle>
            <a:lvl1pPr algn="r">
              <a:defRPr sz="4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5396753"/>
            <a:ext cx="5867400" cy="573741"/>
          </a:xfrm>
        </p:spPr>
        <p:txBody>
          <a:bodyPr>
            <a:normAutofit/>
          </a:bodyPr>
          <a:lstStyle>
            <a:lvl1pPr marL="0" indent="0" algn="r">
              <a:spcBef>
                <a:spcPct val="0"/>
              </a:spcBef>
              <a:buNone/>
              <a:defRPr sz="14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16200000">
            <a:off x="-734076" y="4503737"/>
            <a:ext cx="2057400" cy="365125"/>
          </a:xfrm>
        </p:spPr>
        <p:txBody>
          <a:bodyPr lIns="91440" tIns="0" bIns="0" anchor="b" anchorCtr="0"/>
          <a:lstStyle>
            <a:lvl1pPr>
              <a:defRPr sz="1400" b="1">
                <a:solidFill>
                  <a:schemeClr val="bg1">
                    <a:lumMod val="50000"/>
                  </a:schemeClr>
                </a:solidFill>
              </a:defRPr>
            </a:lvl1pPr>
          </a:lstStyle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16200000">
            <a:off x="-356811" y="4503737"/>
            <a:ext cx="2057397" cy="365125"/>
          </a:xfrm>
        </p:spPr>
        <p:txBody>
          <a:bodyPr lIns="91440" tIns="0" bIns="0" anchor="t" anchorCtr="0"/>
          <a:lstStyle>
            <a:lvl1pPr algn="l">
              <a:defRPr b="1">
                <a:solidFill>
                  <a:schemeClr val="bg1">
                    <a:lumMod val="75000"/>
                  </a:schemeClr>
                </a:solidFill>
              </a:defRPr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10"/>
          <p:cNvGrpSpPr/>
          <p:nvPr/>
        </p:nvGrpSpPr>
        <p:grpSpPr>
          <a:xfrm>
            <a:off x="228600" y="228600"/>
            <a:ext cx="4251960" cy="6387352"/>
            <a:chOff x="228600" y="228600"/>
            <a:chExt cx="4251960" cy="6387352"/>
          </a:xfrm>
        </p:grpSpPr>
        <p:sp>
          <p:nvSpPr>
            <p:cNvPr id="12" name="Snip Diagonal Corner Rectangle 11"/>
            <p:cNvSpPr/>
            <p:nvPr/>
          </p:nvSpPr>
          <p:spPr>
            <a:xfrm flipV="1">
              <a:off x="228600" y="228600"/>
              <a:ext cx="4251960" cy="6387352"/>
            </a:xfrm>
            <a:prstGeom prst="snip2DiagRect">
              <a:avLst>
                <a:gd name="adj1" fmla="val 0"/>
                <a:gd name="adj2" fmla="val 3794"/>
              </a:avLst>
            </a:prstGeom>
            <a:solidFill>
              <a:schemeClr val="bg1"/>
            </a:solidFill>
            <a:ln>
              <a:noFill/>
            </a:ln>
            <a:effectLst>
              <a:outerShdw blurRad="50800" dist="63500" dir="2700000" algn="tl" rotWithShape="0">
                <a:prstClr val="black">
                  <a:alpha val="5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3" name="Teardrop 12"/>
            <p:cNvSpPr>
              <a:spLocks noChangeAspect="1"/>
            </p:cNvSpPr>
            <p:nvPr/>
          </p:nvSpPr>
          <p:spPr>
            <a:xfrm>
              <a:off x="3886200" y="432548"/>
              <a:ext cx="355002" cy="355002"/>
            </a:xfrm>
            <a:prstGeom prst="teardrop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2176272"/>
            <a:ext cx="3657600" cy="1161288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000" b="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flipH="1">
            <a:off x="4654475" y="228600"/>
            <a:ext cx="4251960" cy="6391656"/>
          </a:xfrm>
          <a:prstGeom prst="snip2DiagRect">
            <a:avLst>
              <a:gd name="adj1" fmla="val 0"/>
              <a:gd name="adj2" fmla="val 4017"/>
            </a:avLst>
          </a:prstGeom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SzPct val="90000"/>
              <a:buFont typeface="Wingdings 2" pitchFamily="18" charset="2"/>
              <a:buNone/>
              <a:defRPr sz="1800" kern="120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0352" y="3342401"/>
            <a:ext cx="3657600" cy="2595282"/>
          </a:xfrm>
        </p:spPr>
        <p:txBody>
          <a:bodyPr>
            <a:normAutofit/>
          </a:bodyPr>
          <a:lstStyle>
            <a:lvl1pPr marL="0" indent="0">
              <a:lnSpc>
                <a:spcPct val="110000"/>
              </a:lnSpc>
              <a:spcBef>
                <a:spcPts val="600"/>
              </a:spcBef>
              <a:buNone/>
              <a:defRPr sz="1800" kern="120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58952" y="6300216"/>
            <a:ext cx="1298448" cy="365125"/>
          </a:xfrm>
        </p:spPr>
        <p:txBody>
          <a:bodyPr/>
          <a:lstStyle/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057400" y="6300216"/>
            <a:ext cx="234086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1752" y="6300216"/>
            <a:ext cx="448056" cy="365125"/>
          </a:xfrm>
        </p:spPr>
        <p:txBody>
          <a:bodyPr/>
          <a:lstStyle>
            <a:lvl1pPr algn="l">
              <a:defRPr/>
            </a:lvl1pPr>
          </a:lstStyle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Diagonal Corner Rectangle 8"/>
          <p:cNvSpPr/>
          <p:nvPr/>
        </p:nvSpPr>
        <p:spPr>
          <a:xfrm flipV="1">
            <a:off x="228600" y="4648200"/>
            <a:ext cx="8686800" cy="1963271"/>
          </a:xfrm>
          <a:prstGeom prst="snip2DiagRect">
            <a:avLst>
              <a:gd name="adj1" fmla="val 0"/>
              <a:gd name="adj2" fmla="val 937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648200"/>
            <a:ext cx="8153400" cy="609600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000" b="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5257799"/>
            <a:ext cx="8156448" cy="820272"/>
          </a:xfrm>
        </p:spPr>
        <p:txBody>
          <a:bodyPr>
            <a:normAutofit/>
          </a:bodyPr>
          <a:lstStyle>
            <a:lvl1pPr marL="0" indent="0">
              <a:lnSpc>
                <a:spcPct val="110000"/>
              </a:lnSpc>
              <a:spcBef>
                <a:spcPct val="0"/>
              </a:spcBef>
              <a:buNone/>
              <a:defRPr sz="1800" kern="120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 flipH="1">
            <a:off x="228600" y="228600"/>
            <a:ext cx="8677835" cy="4267200"/>
          </a:xfrm>
          <a:prstGeom prst="snip2DiagRect">
            <a:avLst>
              <a:gd name="adj1" fmla="val 0"/>
              <a:gd name="adj2" fmla="val 4332"/>
            </a:avLst>
          </a:prstGeom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SzPct val="90000"/>
              <a:buFont typeface="Wingdings 2" pitchFamily="18" charset="2"/>
              <a:buNone/>
              <a:defRPr sz="1800" kern="120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los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Diagonal Corner Rectangle 8"/>
          <p:cNvSpPr/>
          <p:nvPr/>
        </p:nvSpPr>
        <p:spPr>
          <a:xfrm flipV="1">
            <a:off x="228600" y="1707776"/>
            <a:ext cx="8686800" cy="4908176"/>
          </a:xfrm>
          <a:prstGeom prst="snip2DiagRect">
            <a:avLst>
              <a:gd name="adj1" fmla="val 0"/>
              <a:gd name="adj2" fmla="val 400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Snip Diagonal Corner Rectangle 9"/>
          <p:cNvSpPr/>
          <p:nvPr/>
        </p:nvSpPr>
        <p:spPr>
          <a:xfrm flipV="1">
            <a:off x="228600" y="228597"/>
            <a:ext cx="8686800" cy="1277473"/>
          </a:xfrm>
          <a:prstGeom prst="snip2DiagRect">
            <a:avLst>
              <a:gd name="adj1" fmla="val 0"/>
              <a:gd name="adj2" fmla="val 1167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nip Diagonal Corner Rectangle 7"/>
          <p:cNvSpPr/>
          <p:nvPr/>
        </p:nvSpPr>
        <p:spPr>
          <a:xfrm flipV="1">
            <a:off x="228600" y="228600"/>
            <a:ext cx="8686800" cy="6387352"/>
          </a:xfrm>
          <a:prstGeom prst="snip2DiagRect">
            <a:avLst>
              <a:gd name="adj1" fmla="val 0"/>
              <a:gd name="adj2" fmla="val 2529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67600" y="838201"/>
            <a:ext cx="1219200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9462" y="838201"/>
            <a:ext cx="6307138" cy="5105400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Diagonal Corner Rectangle 8"/>
          <p:cNvSpPr/>
          <p:nvPr/>
        </p:nvSpPr>
        <p:spPr>
          <a:xfrm flipV="1">
            <a:off x="228600" y="1707776"/>
            <a:ext cx="8686800" cy="4908176"/>
          </a:xfrm>
          <a:prstGeom prst="snip2DiagRect">
            <a:avLst>
              <a:gd name="adj1" fmla="val 0"/>
              <a:gd name="adj2" fmla="val 400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Snip Diagonal Corner Rectangle 9"/>
          <p:cNvSpPr/>
          <p:nvPr/>
        </p:nvSpPr>
        <p:spPr>
          <a:xfrm flipV="1">
            <a:off x="228600" y="228597"/>
            <a:ext cx="8686800" cy="1277473"/>
          </a:xfrm>
          <a:prstGeom prst="snip2DiagRect">
            <a:avLst>
              <a:gd name="adj1" fmla="val 0"/>
              <a:gd name="adj2" fmla="val 1167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14"/>
          <p:cNvGrpSpPr/>
          <p:nvPr/>
        </p:nvGrpSpPr>
        <p:grpSpPr>
          <a:xfrm>
            <a:off x="-1" y="3379694"/>
            <a:ext cx="7543801" cy="2604247"/>
            <a:chOff x="-1" y="3379694"/>
            <a:chExt cx="7543801" cy="2604247"/>
          </a:xfrm>
        </p:grpSpPr>
        <p:grpSp>
          <p:nvGrpSpPr>
            <p:cNvPr id="9" name="Group 11"/>
            <p:cNvGrpSpPr/>
            <p:nvPr/>
          </p:nvGrpSpPr>
          <p:grpSpPr>
            <a:xfrm>
              <a:off x="-1" y="3379694"/>
              <a:ext cx="7543801" cy="2604247"/>
              <a:chOff x="-1" y="3379694"/>
              <a:chExt cx="7543801" cy="2604247"/>
            </a:xfrm>
          </p:grpSpPr>
          <p:sp>
            <p:nvSpPr>
              <p:cNvPr id="17" name="Snip Single Corner Rectangle 16"/>
              <p:cNvSpPr/>
              <p:nvPr/>
            </p:nvSpPr>
            <p:spPr>
              <a:xfrm flipV="1">
                <a:off x="-1" y="3393141"/>
                <a:ext cx="7543800" cy="2590800"/>
              </a:xfrm>
              <a:prstGeom prst="snip1Rect">
                <a:avLst>
                  <a:gd name="adj" fmla="val 7379"/>
                </a:avLst>
              </a:prstGeom>
              <a:solidFill>
                <a:schemeClr val="bg1"/>
              </a:solidFill>
              <a:ln>
                <a:noFill/>
              </a:ln>
              <a:effectLst>
                <a:outerShdw blurRad="50800" dist="63500" dir="2700000" algn="tl" rotWithShape="0">
                  <a:prstClr val="black">
                    <a:alpha val="5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cxnSp>
            <p:nvCxnSpPr>
              <p:cNvPr id="18" name="Straight Connector 17"/>
              <p:cNvCxnSpPr/>
              <p:nvPr/>
            </p:nvCxnSpPr>
            <p:spPr>
              <a:xfrm>
                <a:off x="0" y="3379694"/>
                <a:ext cx="7543800" cy="2377"/>
              </a:xfrm>
              <a:prstGeom prst="line">
                <a:avLst/>
              </a:prstGeom>
              <a:ln w="28575">
                <a:solidFill>
                  <a:schemeClr val="accent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6" name="Teardrop 15"/>
            <p:cNvSpPr/>
            <p:nvPr/>
          </p:nvSpPr>
          <p:spPr>
            <a:xfrm>
              <a:off x="6817659" y="3621741"/>
              <a:ext cx="394447" cy="394447"/>
            </a:xfrm>
            <a:prstGeom prst="teardrop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3913281"/>
            <a:ext cx="5867400" cy="1470025"/>
          </a:xfrm>
        </p:spPr>
        <p:txBody>
          <a:bodyPr>
            <a:normAutofit/>
          </a:bodyPr>
          <a:lstStyle>
            <a:lvl1pPr algn="r">
              <a:defRPr sz="4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5396753"/>
            <a:ext cx="5867400" cy="573741"/>
          </a:xfrm>
        </p:spPr>
        <p:txBody>
          <a:bodyPr>
            <a:normAutofit/>
          </a:bodyPr>
          <a:lstStyle>
            <a:lvl1pPr marL="0" indent="0" algn="r">
              <a:spcBef>
                <a:spcPct val="0"/>
              </a:spcBef>
              <a:buNone/>
              <a:defRPr sz="14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16200000">
            <a:off x="-734076" y="4503737"/>
            <a:ext cx="2057400" cy="365125"/>
          </a:xfrm>
        </p:spPr>
        <p:txBody>
          <a:bodyPr lIns="91440" tIns="0" bIns="0" anchor="b" anchorCtr="0"/>
          <a:lstStyle>
            <a:lvl1pPr>
              <a:defRPr sz="1400" b="1">
                <a:solidFill>
                  <a:schemeClr val="bg1">
                    <a:lumMod val="50000"/>
                  </a:schemeClr>
                </a:solidFill>
              </a:defRPr>
            </a:lvl1pPr>
          </a:lstStyle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16200000">
            <a:off x="-356811" y="4503737"/>
            <a:ext cx="2057397" cy="365125"/>
          </a:xfrm>
        </p:spPr>
        <p:txBody>
          <a:bodyPr lIns="91440" tIns="0" bIns="0" anchor="t" anchorCtr="0"/>
          <a:lstStyle>
            <a:lvl1pPr algn="l">
              <a:defRPr b="1">
                <a:solidFill>
                  <a:schemeClr val="bg1">
                    <a:lumMod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0" y="676835"/>
            <a:ext cx="7543800" cy="2587752"/>
          </a:xfrm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6"/>
          <p:cNvGrpSpPr/>
          <p:nvPr/>
        </p:nvGrpSpPr>
        <p:grpSpPr>
          <a:xfrm flipH="1">
            <a:off x="1600199" y="2126877"/>
            <a:ext cx="7543801" cy="2604247"/>
            <a:chOff x="-1" y="3379694"/>
            <a:chExt cx="7543801" cy="2604247"/>
          </a:xfrm>
        </p:grpSpPr>
        <p:grpSp>
          <p:nvGrpSpPr>
            <p:cNvPr id="7" name="Group 11"/>
            <p:cNvGrpSpPr/>
            <p:nvPr/>
          </p:nvGrpSpPr>
          <p:grpSpPr>
            <a:xfrm>
              <a:off x="-1" y="3379694"/>
              <a:ext cx="7543801" cy="2604247"/>
              <a:chOff x="-1" y="3379694"/>
              <a:chExt cx="7543801" cy="2604247"/>
            </a:xfrm>
          </p:grpSpPr>
          <p:sp>
            <p:nvSpPr>
              <p:cNvPr id="10" name="Snip Single Corner Rectangle 9"/>
              <p:cNvSpPr/>
              <p:nvPr/>
            </p:nvSpPr>
            <p:spPr>
              <a:xfrm flipV="1">
                <a:off x="-1" y="3393141"/>
                <a:ext cx="7543800" cy="2590800"/>
              </a:xfrm>
              <a:prstGeom prst="snip1Rect">
                <a:avLst>
                  <a:gd name="adj" fmla="val 7379"/>
                </a:avLst>
              </a:prstGeom>
              <a:solidFill>
                <a:schemeClr val="bg1"/>
              </a:solidFill>
              <a:ln>
                <a:noFill/>
              </a:ln>
              <a:effectLst>
                <a:outerShdw blurRad="50800" dist="63500" dir="2700000" algn="tl" rotWithShape="0">
                  <a:prstClr val="black">
                    <a:alpha val="5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cxnSp>
            <p:nvCxnSpPr>
              <p:cNvPr id="11" name="Straight Connector 10"/>
              <p:cNvCxnSpPr/>
              <p:nvPr/>
            </p:nvCxnSpPr>
            <p:spPr>
              <a:xfrm>
                <a:off x="0" y="3379694"/>
                <a:ext cx="7543800" cy="2377"/>
              </a:xfrm>
              <a:prstGeom prst="line">
                <a:avLst/>
              </a:prstGeom>
              <a:ln w="28575">
                <a:solidFill>
                  <a:schemeClr val="accent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9" name="Teardrop 8"/>
            <p:cNvSpPr/>
            <p:nvPr/>
          </p:nvSpPr>
          <p:spPr>
            <a:xfrm flipH="1">
              <a:off x="228599" y="3621741"/>
              <a:ext cx="394447" cy="394447"/>
            </a:xfrm>
            <a:prstGeom prst="teardrop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6105" y="2653553"/>
            <a:ext cx="5870448" cy="1472184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600" kern="120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36105" y="4134881"/>
            <a:ext cx="5870448" cy="57607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0"/>
              </a:spcBef>
              <a:buClr>
                <a:schemeClr val="accent1"/>
              </a:buClr>
              <a:buSzPct val="90000"/>
              <a:buFont typeface="Wingdings 2" pitchFamily="18" charset="2"/>
              <a:buNone/>
              <a:defRPr sz="1400" kern="120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16200000">
            <a:off x="8033590" y="3475037"/>
            <a:ext cx="1828801" cy="365125"/>
          </a:xfrm>
        </p:spPr>
        <p:txBody>
          <a:bodyPr vert="horz" lIns="91440" tIns="0" rIns="91440" bIns="0" rtlCol="0" anchor="t" anchorCtr="0"/>
          <a:lstStyle>
            <a:lvl1pPr marL="0" algn="l" defTabSz="914400" rtl="0" eaLnBrk="1" latinLnBrk="0" hangingPunct="1">
              <a:defRPr sz="1100" b="1" kern="1200">
                <a:solidFill>
                  <a:schemeClr val="bg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16200000">
            <a:off x="7658009" y="3475037"/>
            <a:ext cx="1828800" cy="365125"/>
          </a:xfrm>
        </p:spPr>
        <p:txBody>
          <a:bodyPr vert="horz" lIns="91440" tIns="0" rIns="91440" bIns="0" rtlCol="0" anchor="b" anchorCtr="0"/>
          <a:lstStyle>
            <a:lvl1pPr marL="0" algn="l" defTabSz="914400" rtl="0" eaLnBrk="1" latinLnBrk="0" hangingPunct="1">
              <a:defRPr sz="1400" b="1" kern="1200">
                <a:solidFill>
                  <a:schemeClr val="bg1">
                    <a:lumMod val="5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nip Diagonal Corner Rectangle 10"/>
          <p:cNvSpPr/>
          <p:nvPr/>
        </p:nvSpPr>
        <p:spPr>
          <a:xfrm flipV="1">
            <a:off x="228600" y="1707776"/>
            <a:ext cx="8686800" cy="4908176"/>
          </a:xfrm>
          <a:prstGeom prst="snip2DiagRect">
            <a:avLst>
              <a:gd name="adj1" fmla="val 0"/>
              <a:gd name="adj2" fmla="val 400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Snip Diagonal Corner Rectangle 11"/>
          <p:cNvSpPr/>
          <p:nvPr/>
        </p:nvSpPr>
        <p:spPr>
          <a:xfrm flipV="1">
            <a:off x="228600" y="228597"/>
            <a:ext cx="8686800" cy="1277473"/>
          </a:xfrm>
          <a:prstGeom prst="snip2DiagRect">
            <a:avLst>
              <a:gd name="adj1" fmla="val 0"/>
              <a:gd name="adj2" fmla="val 1167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9463" y="295833"/>
            <a:ext cx="758348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79461" y="1981201"/>
            <a:ext cx="3657600" cy="39751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800"/>
            </a:lvl6pPr>
            <a:lvl7pPr marL="2055813" indent="-344488">
              <a:defRPr sz="1800"/>
            </a:lvl7pPr>
            <a:lvl8pPr marL="2055813" indent="-344488">
              <a:defRPr sz="1800"/>
            </a:lvl8pPr>
            <a:lvl9pPr marL="2055813" indent="-344488"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05351" y="1981201"/>
            <a:ext cx="3657600" cy="39751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1946275" indent="-344488">
              <a:defRPr sz="1800"/>
            </a:lvl6pPr>
            <a:lvl7pPr marL="1946275" indent="-344488">
              <a:defRPr sz="1800"/>
            </a:lvl7pPr>
            <a:lvl8pPr marL="1946275" indent="-344488">
              <a:defRPr sz="1800"/>
            </a:lvl8pPr>
            <a:lvl9pPr marL="1946275" indent="-344488"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nip Diagonal Corner Rectangle 11"/>
          <p:cNvSpPr/>
          <p:nvPr/>
        </p:nvSpPr>
        <p:spPr>
          <a:xfrm flipV="1">
            <a:off x="228600" y="1707776"/>
            <a:ext cx="8686800" cy="4908176"/>
          </a:xfrm>
          <a:prstGeom prst="snip2DiagRect">
            <a:avLst>
              <a:gd name="adj1" fmla="val 0"/>
              <a:gd name="adj2" fmla="val 400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Snip Diagonal Corner Rectangle 12"/>
          <p:cNvSpPr/>
          <p:nvPr/>
        </p:nvSpPr>
        <p:spPr>
          <a:xfrm flipV="1">
            <a:off x="228600" y="228597"/>
            <a:ext cx="8686800" cy="1277473"/>
          </a:xfrm>
          <a:prstGeom prst="snip2DiagRect">
            <a:avLst>
              <a:gd name="adj1" fmla="val 0"/>
              <a:gd name="adj2" fmla="val 1167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9463" y="295833"/>
            <a:ext cx="7583488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9463" y="1852426"/>
            <a:ext cx="3657600" cy="868362"/>
          </a:xfrm>
        </p:spPr>
        <p:txBody>
          <a:bodyPr anchor="ctr" anchorCtr="0">
            <a:noAutofit/>
          </a:bodyPr>
          <a:lstStyle>
            <a:lvl1pPr marL="0" indent="0" algn="ctr">
              <a:spcBef>
                <a:spcPct val="0"/>
              </a:spcBef>
              <a:buNone/>
              <a:defRPr sz="26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9463" y="2743200"/>
            <a:ext cx="3657600" cy="32131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800"/>
            </a:lvl6pPr>
            <a:lvl7pPr marL="2055813" indent="-344488">
              <a:defRPr sz="1800"/>
            </a:lvl7pPr>
            <a:lvl8pPr marL="2055813" indent="-344488">
              <a:defRPr sz="1800"/>
            </a:lvl8pPr>
            <a:lvl9pPr marL="2055813" indent="-344488"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05351" y="1852426"/>
            <a:ext cx="3657600" cy="868362"/>
          </a:xfrm>
        </p:spPr>
        <p:txBody>
          <a:bodyPr anchor="ctr" anchorCtr="0">
            <a:noAutofit/>
          </a:bodyPr>
          <a:lstStyle>
            <a:lvl1pPr marL="0" indent="0" algn="ctr">
              <a:spcBef>
                <a:spcPct val="0"/>
              </a:spcBef>
              <a:buNone/>
              <a:defRPr sz="26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05351" y="2743200"/>
            <a:ext cx="3657600" cy="32131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800"/>
            </a:lvl6pPr>
            <a:lvl7pPr marL="2055813" indent="-344488">
              <a:defRPr sz="1800"/>
            </a:lvl7pPr>
            <a:lvl8pPr marL="2055813" indent="-344488">
              <a:defRPr sz="1800"/>
            </a:lvl8pPr>
            <a:lvl9pPr marL="2055813" indent="-344488"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Diagonal Corner Rectangle 8"/>
          <p:cNvSpPr/>
          <p:nvPr/>
        </p:nvSpPr>
        <p:spPr>
          <a:xfrm flipV="1">
            <a:off x="228600" y="1707776"/>
            <a:ext cx="8686800" cy="4908176"/>
          </a:xfrm>
          <a:prstGeom prst="snip2DiagRect">
            <a:avLst>
              <a:gd name="adj1" fmla="val 0"/>
              <a:gd name="adj2" fmla="val 400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Snip Diagonal Corner Rectangle 9"/>
          <p:cNvSpPr/>
          <p:nvPr/>
        </p:nvSpPr>
        <p:spPr>
          <a:xfrm flipV="1">
            <a:off x="228600" y="228597"/>
            <a:ext cx="8686800" cy="1277473"/>
          </a:xfrm>
          <a:prstGeom prst="snip2DiagRect">
            <a:avLst>
              <a:gd name="adj1" fmla="val 0"/>
              <a:gd name="adj2" fmla="val 1167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nip Diagonal Corner Rectangle 5"/>
          <p:cNvSpPr/>
          <p:nvPr/>
        </p:nvSpPr>
        <p:spPr>
          <a:xfrm flipV="1">
            <a:off x="228600" y="228600"/>
            <a:ext cx="8686800" cy="6387352"/>
          </a:xfrm>
          <a:prstGeom prst="snip2DiagRect">
            <a:avLst>
              <a:gd name="adj1" fmla="val 0"/>
              <a:gd name="adj2" fmla="val 2529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Group 11"/>
          <p:cNvGrpSpPr/>
          <p:nvPr/>
        </p:nvGrpSpPr>
        <p:grpSpPr>
          <a:xfrm>
            <a:off x="228600" y="228600"/>
            <a:ext cx="4251960" cy="6387352"/>
            <a:chOff x="228600" y="228600"/>
            <a:chExt cx="4251960" cy="6387352"/>
          </a:xfrm>
        </p:grpSpPr>
        <p:sp>
          <p:nvSpPr>
            <p:cNvPr id="13" name="Snip Diagonal Corner Rectangle 12"/>
            <p:cNvSpPr/>
            <p:nvPr/>
          </p:nvSpPr>
          <p:spPr>
            <a:xfrm flipV="1">
              <a:off x="228600" y="228600"/>
              <a:ext cx="4251960" cy="6387352"/>
            </a:xfrm>
            <a:prstGeom prst="snip2DiagRect">
              <a:avLst>
                <a:gd name="adj1" fmla="val 0"/>
                <a:gd name="adj2" fmla="val 3794"/>
              </a:avLst>
            </a:prstGeom>
            <a:solidFill>
              <a:schemeClr val="bg1"/>
            </a:solidFill>
            <a:ln>
              <a:noFill/>
            </a:ln>
            <a:effectLst>
              <a:outerShdw blurRad="50800" dist="63500" dir="2700000" algn="tl" rotWithShape="0">
                <a:prstClr val="black">
                  <a:alpha val="5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4" name="Teardrop 13"/>
            <p:cNvSpPr>
              <a:spLocks noChangeAspect="1"/>
            </p:cNvSpPr>
            <p:nvPr/>
          </p:nvSpPr>
          <p:spPr>
            <a:xfrm>
              <a:off x="3886200" y="432548"/>
              <a:ext cx="355002" cy="355002"/>
            </a:xfrm>
            <a:prstGeom prst="teardrop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5" name="Snip Diagonal Corner Rectangle 14"/>
          <p:cNvSpPr/>
          <p:nvPr/>
        </p:nvSpPr>
        <p:spPr>
          <a:xfrm flipV="1">
            <a:off x="4648200" y="228600"/>
            <a:ext cx="4251960" cy="6387352"/>
          </a:xfrm>
          <a:prstGeom prst="snip2DiagRect">
            <a:avLst>
              <a:gd name="adj1" fmla="val 0"/>
              <a:gd name="adj2" fmla="val 379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5780" y="2177303"/>
            <a:ext cx="3657600" cy="1162050"/>
          </a:xfrm>
        </p:spPr>
        <p:txBody>
          <a:bodyPr anchor="b">
            <a:normAutofit/>
          </a:bodyPr>
          <a:lstStyle>
            <a:lvl1pPr algn="l">
              <a:defRPr sz="3000" b="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45380" y="609600"/>
            <a:ext cx="3657600" cy="53340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5780" y="3352799"/>
            <a:ext cx="3657600" cy="2590801"/>
          </a:xfrm>
        </p:spPr>
        <p:txBody>
          <a:bodyPr>
            <a:normAutofit/>
          </a:bodyPr>
          <a:lstStyle>
            <a:lvl1pPr marL="0" indent="0">
              <a:lnSpc>
                <a:spcPct val="110000"/>
              </a:lnSpc>
              <a:spcBef>
                <a:spcPts val="600"/>
              </a:spcBef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2000" y="6297706"/>
            <a:ext cx="1295400" cy="365125"/>
          </a:xfrm>
        </p:spPr>
        <p:txBody>
          <a:bodyPr/>
          <a:lstStyle/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057400" y="6297706"/>
            <a:ext cx="23397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4800" y="6297706"/>
            <a:ext cx="443753" cy="365125"/>
          </a:xfrm>
        </p:spPr>
        <p:txBody>
          <a:bodyPr/>
          <a:lstStyle>
            <a:lvl1pPr algn="l">
              <a:defRPr/>
            </a:lvl1pPr>
          </a:lstStyle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79463" y="295833"/>
            <a:ext cx="7583488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9463" y="1949824"/>
            <a:ext cx="7583488" cy="40072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28600" y="624391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B1115196-1C6F-4784-83AC-30756D8F10B3}" type="datetimeFigureOut">
              <a:rPr lang="en-US" smtClean="0"/>
              <a:t>07/03/2011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67400" y="624840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305300" y="6248400"/>
            <a:ext cx="533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19371D3E-5A18-49EB-AD2A-429AF165759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</p:sldLayoutIdLst>
  <p:txStyles>
    <p:titleStyle>
      <a:lvl1pPr algn="l" defTabSz="914400" rtl="0" eaLnBrk="1" latinLnBrk="0" hangingPunct="1">
        <a:spcBef>
          <a:spcPct val="0"/>
        </a:spcBef>
        <a:buNone/>
        <a:defRPr sz="3800" kern="1200">
          <a:solidFill>
            <a:schemeClr val="tx1">
              <a:lumMod val="90000"/>
              <a:lumOff val="10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2000"/>
        </a:spcBef>
        <a:buClr>
          <a:schemeClr val="accent1"/>
        </a:buClr>
        <a:buSzPct val="90000"/>
        <a:buFont typeface="Wingdings 2" pitchFamily="18" charset="2"/>
        <a:buChar char=""/>
        <a:defRPr sz="2200" kern="120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/>
        </a:buClr>
        <a:buSzPct val="90000"/>
        <a:buFont typeface="Wingdings 2" pitchFamily="18" charset="2"/>
        <a:buChar char=""/>
        <a:defRPr sz="2000" kern="120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2pPr>
      <a:lvl3pPr marL="1035050" indent="-349250" algn="l" defTabSz="914400" rtl="0" eaLnBrk="1" latinLnBrk="0" hangingPunct="1">
        <a:spcBef>
          <a:spcPts val="600"/>
        </a:spcBef>
        <a:buClr>
          <a:schemeClr val="accent1"/>
        </a:buClr>
        <a:buSzPct val="90000"/>
        <a:buFont typeface="Wingdings 2" pitchFamily="18" charset="2"/>
        <a:buChar char=""/>
        <a:defRPr sz="1800" kern="120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3pPr>
      <a:lvl4pPr marL="1371600" indent="-336550" algn="l" defTabSz="914400" rtl="0" eaLnBrk="1" latinLnBrk="0" hangingPunct="1">
        <a:spcBef>
          <a:spcPts val="600"/>
        </a:spcBef>
        <a:buClr>
          <a:schemeClr val="accent1"/>
        </a:buClr>
        <a:buSzPct val="90000"/>
        <a:buFont typeface="Wingdings 2" pitchFamily="18" charset="2"/>
        <a:buChar char=""/>
        <a:defRPr sz="1800" kern="120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4pPr>
      <a:lvl5pPr marL="1720850" indent="-349250" algn="l" defTabSz="914400" rtl="0" eaLnBrk="1" latinLnBrk="0" hangingPunct="1">
        <a:spcBef>
          <a:spcPts val="600"/>
        </a:spcBef>
        <a:buClr>
          <a:schemeClr val="accent1"/>
        </a:buClr>
        <a:buSzPct val="90000"/>
        <a:buFont typeface="Wingdings 2" pitchFamily="18" charset="2"/>
        <a:buChar char=""/>
        <a:defRPr sz="1800" kern="120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5pPr>
      <a:lvl6pPr marL="2055813" indent="-344488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Wingdings 2" pitchFamily="18" charset="2"/>
        <a:buChar char=""/>
        <a:defRPr lang="en-US" sz="1800" kern="1200" dirty="0" smtClean="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6pPr>
      <a:lvl7pPr marL="2398713" indent="-344488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Wingdings 2" pitchFamily="18" charset="2"/>
        <a:buChar char=""/>
        <a:defRPr lang="en-US" sz="1800" kern="1200" dirty="0" smtClean="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7pPr>
      <a:lvl8pPr marL="2743200" indent="-344488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Wingdings 2" pitchFamily="18" charset="2"/>
        <a:buChar char=""/>
        <a:defRPr lang="en-US" sz="1800" kern="1200" dirty="0" smtClean="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8pPr>
      <a:lvl9pPr marL="3087688" indent="-344488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Wingdings 2" pitchFamily="18" charset="2"/>
        <a:buChar char=""/>
        <a:defRPr lang="en-US" sz="1800" kern="1200" dirty="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Review of Y7 Term 2</a:t>
            </a:r>
            <a:br>
              <a:rPr lang="en-US" dirty="0" smtClean="0"/>
            </a:br>
            <a:r>
              <a:rPr lang="en-US" dirty="0" smtClean="0"/>
              <a:t>CME II, Units 2, 3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87429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9463" y="295833"/>
            <a:ext cx="7583488" cy="660641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Unit </a:t>
            </a:r>
            <a:r>
              <a:rPr lang="en-US" dirty="0" smtClean="0"/>
              <a:t>2-Writing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9487" y="1630710"/>
            <a:ext cx="8418908" cy="4796735"/>
          </a:xfrm>
        </p:spPr>
        <p:txBody>
          <a:bodyPr>
            <a:normAutofit fontScale="92500" lnSpcReduction="20000"/>
          </a:bodyPr>
          <a:lstStyle/>
          <a:p>
            <a:r>
              <a:rPr lang="zh-CN" altLang="en-US" sz="4000" dirty="0" smtClean="0"/>
              <a:t>城市</a:t>
            </a:r>
            <a:endParaRPr lang="en-US" altLang="zh-CN" sz="4000" dirty="0" smtClean="0"/>
          </a:p>
          <a:p>
            <a:pPr lvl="1"/>
            <a:r>
              <a:rPr lang="zh-CN" altLang="en-US" sz="4000" dirty="0"/>
              <a:t>台北，北京，上海，西安，澳门，</a:t>
            </a:r>
            <a:r>
              <a:rPr lang="zh-CN" altLang="en-US" sz="4000" dirty="0" smtClean="0"/>
              <a:t>香港</a:t>
            </a:r>
            <a:endParaRPr lang="en-US" altLang="zh-CN" sz="4000" dirty="0" smtClean="0"/>
          </a:p>
          <a:p>
            <a:pPr marL="349250" lvl="1" indent="0">
              <a:buNone/>
            </a:pPr>
            <a:endParaRPr lang="en-US" altLang="zh-CN" sz="2200" dirty="0" smtClean="0"/>
          </a:p>
          <a:p>
            <a:r>
              <a:rPr lang="zh-CN" altLang="en-US" sz="4000" dirty="0" smtClean="0"/>
              <a:t>运动</a:t>
            </a:r>
            <a:endParaRPr lang="en-US" altLang="zh-CN" sz="4000" dirty="0" smtClean="0"/>
          </a:p>
          <a:p>
            <a:pPr lvl="1"/>
            <a:r>
              <a:rPr lang="zh-CN" altLang="en-US" sz="4000" dirty="0" smtClean="0"/>
              <a:t>打篮球，打网球，游泳，跑步，踢</a:t>
            </a:r>
            <a:r>
              <a:rPr lang="zh-CN" altLang="en-US" sz="4000" dirty="0" smtClean="0"/>
              <a:t>足球</a:t>
            </a:r>
            <a:endParaRPr lang="en-US" altLang="zh-CN" sz="4000" dirty="0" smtClean="0"/>
          </a:p>
          <a:p>
            <a:pPr lvl="1"/>
            <a:endParaRPr lang="en-US" altLang="zh-CN" sz="4000" dirty="0"/>
          </a:p>
          <a:p>
            <a:r>
              <a:rPr lang="zh-CN" altLang="en-US" sz="4000" dirty="0" smtClean="0"/>
              <a:t>活动</a:t>
            </a:r>
            <a:endParaRPr lang="en-US" altLang="zh-CN" sz="4000" dirty="0" smtClean="0"/>
          </a:p>
          <a:p>
            <a:pPr lvl="1"/>
            <a:r>
              <a:rPr lang="zh-CN" altLang="en-US" sz="4000" dirty="0" smtClean="0"/>
              <a:t>弹钢琴，弹吉它，唱歌，跳舞，画画</a:t>
            </a:r>
            <a:endParaRPr lang="en-US" altLang="zh-CN" sz="4000" dirty="0" smtClean="0"/>
          </a:p>
          <a:p>
            <a:pPr lvl="1"/>
            <a:endParaRPr lang="en-US" altLang="zh-CN" dirty="0"/>
          </a:p>
          <a:p>
            <a:pPr lvl="1"/>
            <a:endParaRPr lang="en-US" altLang="zh-CN" dirty="0" smtClean="0"/>
          </a:p>
          <a:p>
            <a:pPr lvl="1"/>
            <a:endParaRPr lang="en-US" altLang="zh-CN" dirty="0"/>
          </a:p>
          <a:p>
            <a:pPr lvl="1"/>
            <a:endParaRPr lang="en-US" altLang="zh-CN" dirty="0" smtClean="0"/>
          </a:p>
          <a:p>
            <a:pPr lvl="1"/>
            <a:endParaRPr lang="en-US" altLang="zh-CN" dirty="0"/>
          </a:p>
          <a:p>
            <a:pPr marL="349250" lvl="1" indent="0">
              <a:buNone/>
            </a:pPr>
            <a:endParaRPr lang="en-US" altLang="zh-CN" dirty="0" smtClean="0"/>
          </a:p>
        </p:txBody>
      </p:sp>
    </p:spTree>
    <p:extLst>
      <p:ext uri="{BB962C8B-B14F-4D97-AF65-F5344CB8AC3E}">
        <p14:creationId xmlns:p14="http://schemas.microsoft.com/office/powerpoint/2010/main" val="19831583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sz="4000" dirty="0"/>
              <a:t>季节</a:t>
            </a:r>
            <a:endParaRPr lang="en-US" altLang="zh-CN" sz="4000" dirty="0"/>
          </a:p>
          <a:p>
            <a:pPr marL="349250" lvl="1" indent="0">
              <a:buNone/>
            </a:pPr>
            <a:r>
              <a:rPr lang="zh-CN" altLang="en-US" sz="4000" dirty="0"/>
              <a:t>春天</a:t>
            </a:r>
            <a:r>
              <a:rPr lang="zh-CN" altLang="zh-CN" sz="4000" dirty="0"/>
              <a:t>，</a:t>
            </a:r>
            <a:r>
              <a:rPr lang="zh-CN" altLang="en-US" sz="4000" dirty="0"/>
              <a:t>夏天，秋天，冬天</a:t>
            </a:r>
            <a:endParaRPr lang="en-US" altLang="zh-CN" sz="4000" dirty="0"/>
          </a:p>
          <a:p>
            <a:r>
              <a:rPr lang="zh-CN" altLang="en-US" sz="4000" dirty="0"/>
              <a:t>天气</a:t>
            </a:r>
            <a:endParaRPr lang="en-US" altLang="zh-CN" sz="4000" dirty="0"/>
          </a:p>
          <a:p>
            <a:pPr lvl="1"/>
            <a:r>
              <a:rPr lang="zh-CN" altLang="en-US" sz="4000" dirty="0"/>
              <a:t>晴天，阴天，多云，下雨，下雪，刮风，台风</a:t>
            </a:r>
            <a:endParaRPr lang="en-US" altLang="zh-CN" sz="40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41824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Words you </a:t>
            </a:r>
            <a:r>
              <a:rPr lang="en-US" dirty="0"/>
              <a:t>s</a:t>
            </a:r>
            <a:r>
              <a:rPr lang="en-US" dirty="0" smtClean="0"/>
              <a:t>hould </a:t>
            </a:r>
            <a:r>
              <a:rPr lang="en-US" dirty="0" smtClean="0"/>
              <a:t>know how to write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zh-CN" altLang="en-US" sz="4000" dirty="0" smtClean="0"/>
              <a:t>名字，叫，上，南岛中学，岁，年级，爱好，活动，假期，可能，周末，开始，去年，今年，经常，因为，所以，怎么样</a:t>
            </a:r>
            <a:r>
              <a:rPr lang="zh-CN" altLang="en-US" sz="4000" dirty="0" smtClean="0"/>
              <a:t>，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276033526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Words you should know how to write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zh-CN" altLang="en-US" sz="4000" dirty="0" smtClean="0"/>
              <a:t>是</a:t>
            </a:r>
            <a:r>
              <a:rPr lang="en-US" altLang="zh-CN" sz="4000" dirty="0" smtClean="0"/>
              <a:t>…</a:t>
            </a:r>
            <a:r>
              <a:rPr lang="zh-CN" altLang="en-US" sz="4000" dirty="0" smtClean="0"/>
              <a:t>的</a:t>
            </a:r>
            <a:r>
              <a:rPr lang="zh-CN" altLang="en-US" sz="4000" dirty="0"/>
              <a:t>，刮风，下雨，</a:t>
            </a:r>
            <a:r>
              <a:rPr lang="zh-CN" altLang="en-US" sz="4000" dirty="0" smtClean="0"/>
              <a:t>滑冰</a:t>
            </a:r>
            <a:r>
              <a:rPr lang="en-US" altLang="zh-CN" sz="4000" dirty="0"/>
              <a:t>,</a:t>
            </a:r>
            <a:endParaRPr lang="en-US" altLang="zh-CN" sz="4000" dirty="0" smtClean="0"/>
          </a:p>
          <a:p>
            <a:r>
              <a:rPr lang="zh-CN" altLang="en-US" sz="4000" dirty="0" smtClean="0"/>
              <a:t>跟</a:t>
            </a:r>
            <a:r>
              <a:rPr lang="en-US" altLang="zh-CN" sz="4000" dirty="0" smtClean="0"/>
              <a:t>…</a:t>
            </a:r>
            <a:r>
              <a:rPr lang="zh-CN" altLang="en-US" sz="4000" dirty="0" smtClean="0"/>
              <a:t>一起</a:t>
            </a:r>
            <a:r>
              <a:rPr lang="zh-CN" altLang="en-US" sz="4000" dirty="0"/>
              <a:t>，合唱队，看电视</a:t>
            </a:r>
            <a:r>
              <a:rPr lang="zh-CN" altLang="en-US" sz="4000" dirty="0" smtClean="0"/>
              <a:t>，</a:t>
            </a:r>
            <a:endParaRPr lang="en-US" altLang="zh-CN" sz="4000" dirty="0" smtClean="0"/>
          </a:p>
          <a:p>
            <a:r>
              <a:rPr lang="zh-CN" altLang="en-US" sz="4000" dirty="0" smtClean="0"/>
              <a:t>玩</a:t>
            </a:r>
            <a:r>
              <a:rPr lang="zh-CN" altLang="en-US" sz="4000" dirty="0"/>
              <a:t>，电脑游戏，新加坡，可能</a:t>
            </a:r>
            <a:r>
              <a:rPr lang="zh-CN" altLang="en-US" sz="4000" dirty="0" smtClean="0"/>
              <a:t>，</a:t>
            </a:r>
            <a:endParaRPr lang="en-US" altLang="zh-CN" sz="4000" dirty="0" smtClean="0"/>
          </a:p>
          <a:p>
            <a:r>
              <a:rPr lang="zh-CN" altLang="en-US" sz="4000" dirty="0" smtClean="0"/>
              <a:t>开</a:t>
            </a:r>
            <a:r>
              <a:rPr lang="zh-CN" altLang="en-US" sz="4000" dirty="0"/>
              <a:t>心，总是，放学，以后</a:t>
            </a:r>
            <a:r>
              <a:rPr lang="zh-CN" altLang="en-US" sz="4000" dirty="0" smtClean="0"/>
              <a:t>，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414988624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Words you should know how to write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sz="4000" dirty="0"/>
              <a:t>油画，学期，课外活动，参加</a:t>
            </a:r>
            <a:r>
              <a:rPr lang="zh-CN" altLang="en-US" sz="4000" dirty="0" smtClean="0"/>
              <a:t>，</a:t>
            </a:r>
            <a:endParaRPr lang="en-US" altLang="zh-CN" sz="4000" dirty="0" smtClean="0"/>
          </a:p>
          <a:p>
            <a:r>
              <a:rPr lang="zh-CN" altLang="en-US" sz="4000" dirty="0" smtClean="0"/>
              <a:t>寒假</a:t>
            </a:r>
            <a:r>
              <a:rPr lang="zh-CN" altLang="en-US" sz="4000" dirty="0"/>
              <a:t>，看完，电影，度假，最</a:t>
            </a:r>
            <a:r>
              <a:rPr lang="zh-CN" altLang="en-US" sz="4000" dirty="0" smtClean="0"/>
              <a:t>，</a:t>
            </a:r>
            <a:endParaRPr lang="en-US" altLang="zh-CN" sz="4000" dirty="0" smtClean="0"/>
          </a:p>
          <a:p>
            <a:r>
              <a:rPr lang="zh-CN" altLang="en-US" sz="4000" dirty="0" smtClean="0"/>
              <a:t>不错</a:t>
            </a:r>
            <a:r>
              <a:rPr lang="zh-CN" altLang="en-US" sz="4000" dirty="0"/>
              <a:t>，几次，除</a:t>
            </a:r>
            <a:r>
              <a:rPr lang="zh-CN" altLang="en-US" sz="4000" dirty="0" smtClean="0"/>
              <a:t>了</a:t>
            </a:r>
            <a:r>
              <a:rPr lang="en-US" altLang="zh-CN" sz="4000" dirty="0" smtClean="0"/>
              <a:t>…</a:t>
            </a:r>
            <a:r>
              <a:rPr lang="zh-CN" altLang="en-US" sz="4000" dirty="0" smtClean="0"/>
              <a:t>以外，</a:t>
            </a:r>
            <a:endParaRPr lang="en-US" altLang="zh-CN" sz="4000" dirty="0" smtClean="0"/>
          </a:p>
          <a:p>
            <a:r>
              <a:rPr lang="zh-CN" altLang="en-US" sz="4000" dirty="0" smtClean="0"/>
              <a:t>先</a:t>
            </a:r>
            <a:r>
              <a:rPr lang="en-US" altLang="zh-CN" sz="4000" dirty="0" smtClean="0"/>
              <a:t>…</a:t>
            </a:r>
            <a:r>
              <a:rPr lang="zh-CN" altLang="en-US" sz="4000" dirty="0" smtClean="0"/>
              <a:t>然</a:t>
            </a:r>
            <a:r>
              <a:rPr lang="zh-CN" altLang="en-US" sz="4000" dirty="0"/>
              <a:t>后，</a:t>
            </a:r>
            <a:endParaRPr lang="en-US" sz="40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443383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Practice your oral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dirty="0"/>
              <a:t>你家人有些什么爱好？</a:t>
            </a:r>
            <a:endParaRPr lang="en-US" dirty="0"/>
          </a:p>
          <a:p>
            <a:pPr lvl="0"/>
            <a:r>
              <a:rPr lang="zh-CN" altLang="en-US" dirty="0"/>
              <a:t>你喜欢玩电脑游戏吗？你每天玩几个小时的游戏？</a:t>
            </a:r>
            <a:endParaRPr lang="en-US" dirty="0"/>
          </a:p>
          <a:p>
            <a:pPr lvl="0"/>
            <a:r>
              <a:rPr lang="zh-CN" altLang="en-US" dirty="0"/>
              <a:t>你参加什么课外活动？</a:t>
            </a:r>
            <a:endParaRPr lang="en-US" dirty="0"/>
          </a:p>
          <a:p>
            <a:pPr lvl="0"/>
            <a:r>
              <a:rPr lang="zh-CN" altLang="en-US" dirty="0"/>
              <a:t>你每天做几个小时的作业？</a:t>
            </a:r>
            <a:endParaRPr lang="en-US" dirty="0"/>
          </a:p>
          <a:p>
            <a:pPr lvl="0"/>
            <a:r>
              <a:rPr lang="zh-CN" altLang="en-US" dirty="0"/>
              <a:t>你看小说吗？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30405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Practice your oral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dirty="0"/>
              <a:t>今天天气怎么样？</a:t>
            </a:r>
            <a:endParaRPr lang="en-US" dirty="0"/>
          </a:p>
          <a:p>
            <a:pPr lvl="0"/>
            <a:r>
              <a:rPr lang="zh-CN" altLang="en-US" dirty="0"/>
              <a:t>北京有哪些有名的地方？</a:t>
            </a:r>
            <a:endParaRPr lang="en-US" dirty="0"/>
          </a:p>
          <a:p>
            <a:pPr lvl="0"/>
            <a:r>
              <a:rPr lang="zh-CN" altLang="en-US" dirty="0"/>
              <a:t>你寒假过得怎么样？</a:t>
            </a:r>
            <a:endParaRPr lang="en-US" dirty="0"/>
          </a:p>
          <a:p>
            <a:pPr lvl="0"/>
            <a:r>
              <a:rPr lang="zh-CN" altLang="en-US" dirty="0"/>
              <a:t>你是什么时候开始学汉语的？</a:t>
            </a:r>
            <a:endParaRPr lang="en-US" dirty="0"/>
          </a:p>
          <a:p>
            <a:pPr lvl="0"/>
            <a:r>
              <a:rPr lang="zh-CN" altLang="en-US" dirty="0"/>
              <a:t>你最喜欢去哪儿度假？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670364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ixel">
  <a:themeElements>
    <a:clrScheme name="Pixel">
      <a:dk1>
        <a:srgbClr val="103154"/>
      </a:dk1>
      <a:lt1>
        <a:srgbClr val="FFFFFF"/>
      </a:lt1>
      <a:dk2>
        <a:srgbClr val="00BFC3"/>
      </a:dk2>
      <a:lt2>
        <a:srgbClr val="0096FF"/>
      </a:lt2>
      <a:accent1>
        <a:srgbClr val="FF7F01"/>
      </a:accent1>
      <a:accent2>
        <a:srgbClr val="F1B015"/>
      </a:accent2>
      <a:accent3>
        <a:srgbClr val="FBEC85"/>
      </a:accent3>
      <a:accent4>
        <a:srgbClr val="D2C2F1"/>
      </a:accent4>
      <a:accent5>
        <a:srgbClr val="DA5AF4"/>
      </a:accent5>
      <a:accent6>
        <a:srgbClr val="9D09D1"/>
      </a:accent6>
      <a:hlink>
        <a:srgbClr val="1286C9"/>
      </a:hlink>
      <a:folHlink>
        <a:srgbClr val="A8C2E7"/>
      </a:folHlink>
    </a:clrScheme>
    <a:fontScheme name="Pixel">
      <a:majorFont>
        <a:latin typeface="Corbel"/>
        <a:ea typeface=""/>
        <a:cs typeface=""/>
        <a:font script="Jpan" typeface="メイリオ"/>
      </a:majorFont>
      <a:minorFont>
        <a:latin typeface="Corbel"/>
        <a:ea typeface=""/>
        <a:cs typeface=""/>
        <a:font script="Jpan" typeface="メイリオ"/>
      </a:minorFont>
    </a:fontScheme>
    <a:fmtScheme name="Pixel">
      <a:fillStyleLst>
        <a:solidFill>
          <a:schemeClr val="phClr"/>
        </a:solidFill>
        <a:solidFill>
          <a:schemeClr val="phClr">
            <a:satMod val="150000"/>
          </a:schemeClr>
        </a:solidFill>
        <a:solidFill>
          <a:schemeClr val="phClr">
            <a:shade val="80000"/>
            <a:lumMod val="9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>
              <a:alpha val="8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63500" dir="2700000" sx="102000" sy="102000" rotWithShape="0">
              <a:srgbClr val="000000">
                <a:alpha val="50000"/>
              </a:srgbClr>
            </a:outerShdw>
          </a:effectLst>
          <a:scene3d>
            <a:camera prst="orthographicFront">
              <a:rot lat="0" lon="0" rev="0"/>
            </a:camera>
            <a:lightRig rig="glow" dir="tl"/>
          </a:scene3d>
          <a:sp3d>
            <a:bevelT w="0" h="0"/>
          </a:sp3d>
        </a:effectStyle>
        <a:effectStyle>
          <a:effectLst>
            <a:outerShdw blurRad="63500" dist="38100" dir="3600000" sx="103000" sy="103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5400000"/>
            </a:lightRig>
          </a:scene3d>
          <a:sp3d prstMaterial="softmetal">
            <a:bevelT w="635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95000"/>
                <a:satMod val="350000"/>
              </a:schemeClr>
            </a:gs>
            <a:gs pos="100000">
              <a:schemeClr val="phClr">
                <a:shade val="20000"/>
                <a:satMod val="15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1000"/>
                <a:satMod val="400000"/>
              </a:schemeClr>
              <a:schemeClr val="phClr">
                <a:tint val="50000"/>
                <a:satMod val="45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Pixel.thmx</Template>
  <TotalTime>103</TotalTime>
  <Words>235</Words>
  <Application>Microsoft Macintosh PowerPoint</Application>
  <PresentationFormat>On-screen Show (4:3)</PresentationFormat>
  <Paragraphs>42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Pixel</vt:lpstr>
      <vt:lpstr>Review of Y7 Term 2 CME II, Units 2, 3</vt:lpstr>
      <vt:lpstr>Unit 2-Writing</vt:lpstr>
      <vt:lpstr>PowerPoint Presentation</vt:lpstr>
      <vt:lpstr>Words you should know how to write</vt:lpstr>
      <vt:lpstr>Words you should know how to write</vt:lpstr>
      <vt:lpstr>Words you should know how to write</vt:lpstr>
      <vt:lpstr>Practice your oral</vt:lpstr>
      <vt:lpstr>Practice your oral</vt:lpstr>
    </vt:vector>
  </TitlesOfParts>
  <Company>ESF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Review of Y7 Term 2 CME II, Units 2, 3</dc:title>
  <dc:creator>SIS</dc:creator>
  <cp:lastModifiedBy>SIS</cp:lastModifiedBy>
  <cp:revision>8</cp:revision>
  <dcterms:created xsi:type="dcterms:W3CDTF">2011-03-07T06:14:32Z</dcterms:created>
  <dcterms:modified xsi:type="dcterms:W3CDTF">2011-03-07T14:22:15Z</dcterms:modified>
</cp:coreProperties>
</file>

<file path=docProps/thumbnail.jpeg>
</file>